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69EF1-A4A2-4425-BD94-EA7057B0659A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43BAF-13C9-49ED-8C8F-86BF67409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20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="" xmlns:a16="http://schemas.microsoft.com/office/drawing/2014/main" id="{87A23F84-F017-4904-92FB-A4ABF254F2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="" xmlns:a16="http://schemas.microsoft.com/office/drawing/2014/main" id="{117CFF53-228A-4132-AA3A-8BB719DA1E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="" xmlns:a16="http://schemas.microsoft.com/office/drawing/2014/main" id="{E2C7E74F-568A-4837-A9DF-F0039A1843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DC2509B-A50C-47A2-9F3B-E0EF7933D81C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0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07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89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3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33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51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61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64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55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45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67AB-2ECD-4160-BBD8-07E6D33B21A0}" type="datetimeFigureOut">
              <a:rPr lang="pt-BR" smtClean="0"/>
              <a:t>19/08/2024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9A59-ABE4-4C40-A377-830FDB2F0F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9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166">
            <a:extLst>
              <a:ext uri="{FF2B5EF4-FFF2-40B4-BE49-F238E27FC236}">
                <a16:creationId xmlns="" xmlns:a16="http://schemas.microsoft.com/office/drawing/2014/main" id="{10B45294-0A72-4E0F-A951-8AC7F9A00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166" y="2354416"/>
            <a:ext cx="3217089" cy="273368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/>
          <a:p>
            <a:pPr algn="ctr" defTabSz="204153">
              <a:defRPr/>
            </a:pPr>
            <a:r>
              <a:rPr lang="pt-BR" sz="900" b="1" dirty="0" smtClean="0">
                <a:latin typeface="Arial Black" pitchFamily="34" charset="0"/>
              </a:rPr>
              <a:t>RESULTADOS E DISCUSSÃO</a:t>
            </a:r>
            <a:endParaRPr lang="pt-BR" sz="900" b="1" dirty="0">
              <a:latin typeface="Arial Black" pitchFamily="34" charset="0"/>
            </a:endParaRPr>
          </a:p>
        </p:txBody>
      </p:sp>
      <p:sp>
        <p:nvSpPr>
          <p:cNvPr id="2052" name="Text Box 3177">
            <a:extLst>
              <a:ext uri="{FF2B5EF4-FFF2-40B4-BE49-F238E27FC236}">
                <a16:creationId xmlns="" xmlns:a16="http://schemas.microsoft.com/office/drawing/2014/main" id="{C868BFD2-8E20-4D27-A1DA-DC777BDA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78" y="5254739"/>
            <a:ext cx="2922959" cy="25336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900" b="1" dirty="0" smtClean="0">
                <a:latin typeface="Arial Black" pitchFamily="34" charset="0"/>
              </a:rPr>
              <a:t>PERCURSO METODOLÓGICO</a:t>
            </a:r>
            <a:endParaRPr lang="pt-BR" sz="900" b="1" dirty="0">
              <a:latin typeface="Arial Black" pitchFamily="34" charset="0"/>
            </a:endParaRPr>
          </a:p>
        </p:txBody>
      </p:sp>
      <p:sp>
        <p:nvSpPr>
          <p:cNvPr id="2055" name="Text Box 3393">
            <a:extLst>
              <a:ext uri="{FF2B5EF4-FFF2-40B4-BE49-F238E27FC236}">
                <a16:creationId xmlns="" xmlns:a16="http://schemas.microsoft.com/office/drawing/2014/main" id="{1CFB9EA4-C04B-4CCD-B7F8-2F7D3886A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3" y="3699391"/>
            <a:ext cx="2953324" cy="29654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900" b="1" dirty="0" smtClean="0">
                <a:latin typeface="Arial Black" pitchFamily="34" charset="0"/>
              </a:rPr>
              <a:t>OBJETIVO</a:t>
            </a:r>
            <a:endParaRPr lang="pt-BR" sz="740" b="1" dirty="0">
              <a:latin typeface="Arial Black" pitchFamily="34" charset="0"/>
            </a:endParaRPr>
          </a:p>
        </p:txBody>
      </p:sp>
      <p:sp>
        <p:nvSpPr>
          <p:cNvPr id="2" name="Text Box 3414">
            <a:extLst>
              <a:ext uri="{FF2B5EF4-FFF2-40B4-BE49-F238E27FC236}">
                <a16:creationId xmlns="" xmlns:a16="http://schemas.microsoft.com/office/drawing/2014/main" id="{15933CB4-E541-4C29-A30D-09869471C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77" y="1931973"/>
            <a:ext cx="6365875" cy="156041"/>
          </a:xfrm>
          <a:prstGeom prst="rect">
            <a:avLst/>
          </a:prstGeom>
          <a:ln w="3175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373" tIns="8686" rIns="17373" bIns="8686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900" b="1" dirty="0" smtClean="0">
                <a:latin typeface="Arial Narrow" pitchFamily="34" charset="0"/>
                <a:cs typeface="Arial" pitchFamily="34" charset="0"/>
              </a:rPr>
              <a:t>Nome dos autores e e-mail, alinhado </a:t>
            </a:r>
            <a:r>
              <a:rPr lang="pt-BR" altLang="pt-BR" sz="900" b="1" smtClean="0">
                <a:latin typeface="Arial Narrow" pitchFamily="34" charset="0"/>
                <a:cs typeface="Arial" pitchFamily="34" charset="0"/>
              </a:rPr>
              <a:t>a esquerda</a:t>
            </a:r>
            <a:endParaRPr lang="pt-BR" altLang="pt-BR" sz="7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57" name="Text Box 3415">
            <a:extLst>
              <a:ext uri="{FF2B5EF4-FFF2-40B4-BE49-F238E27FC236}">
                <a16:creationId xmlns="" xmlns:a16="http://schemas.microsoft.com/office/drawing/2014/main" id="{349770DE-0DD3-43A2-A420-5FC0A243D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3" y="2354416"/>
            <a:ext cx="2960945" cy="273368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900" b="1" dirty="0" smtClean="0">
                <a:latin typeface="Arial Black" pitchFamily="34" charset="0"/>
              </a:rPr>
              <a:t>INTRODUÇÃO</a:t>
            </a:r>
            <a:endParaRPr lang="pt-BR" sz="800" b="1" dirty="0">
              <a:latin typeface="Arial Black" pitchFamily="34" charset="0"/>
            </a:endParaRPr>
          </a:p>
        </p:txBody>
      </p:sp>
      <p:sp>
        <p:nvSpPr>
          <p:cNvPr id="3" name="Text Box 3416">
            <a:extLst>
              <a:ext uri="{FF2B5EF4-FFF2-40B4-BE49-F238E27FC236}">
                <a16:creationId xmlns="" xmlns:a16="http://schemas.microsoft.com/office/drawing/2014/main" id="{6872B444-2E75-4BFA-9CDD-94B8CD48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083" y="5227003"/>
            <a:ext cx="2059940" cy="11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73" tIns="8686" rIns="17373" bIns="8686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620" b="1"/>
              <a:t> </a:t>
            </a:r>
            <a:endParaRPr lang="pt-BR" altLang="pt-BR" sz="620"/>
          </a:p>
        </p:txBody>
      </p:sp>
      <p:sp>
        <p:nvSpPr>
          <p:cNvPr id="2064" name="Text Box 3660">
            <a:extLst>
              <a:ext uri="{FF2B5EF4-FFF2-40B4-BE49-F238E27FC236}">
                <a16:creationId xmlns="" xmlns:a16="http://schemas.microsoft.com/office/drawing/2014/main" id="{0C9DBF3E-B261-45D6-842D-80DD5B226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49" y="7452320"/>
            <a:ext cx="6525874" cy="29813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900" b="1" dirty="0">
                <a:latin typeface="Arial Black" pitchFamily="34" charset="0"/>
              </a:rPr>
              <a:t>REFERÊNCIAS</a:t>
            </a:r>
          </a:p>
        </p:txBody>
      </p:sp>
      <p:sp>
        <p:nvSpPr>
          <p:cNvPr id="4" name="Text Box 3661">
            <a:extLst>
              <a:ext uri="{FF2B5EF4-FFF2-40B4-BE49-F238E27FC236}">
                <a16:creationId xmlns="" xmlns:a16="http://schemas.microsoft.com/office/drawing/2014/main" id="{5788EEDC-F17E-4A78-A240-A69107BF5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17" y="7956376"/>
            <a:ext cx="6528738" cy="77359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9352" tIns="9676" rIns="19352" bIns="9676">
            <a:spAutoFit/>
          </a:bodyPr>
          <a:lstStyle>
            <a:lvl1pPr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marL="171450" indent="-171450">
              <a:buFont typeface="Arial" pitchFamily="34" charset="0"/>
              <a:buChar char="•"/>
            </a:pP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7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pt-BR" sz="700" dirty="0">
              <a:latin typeface="Arial" pitchFamily="34" charset="0"/>
              <a:cs typeface="Arial" pitchFamily="34" charset="0"/>
            </a:endParaRPr>
          </a:p>
          <a:p>
            <a:endParaRPr lang="pt-BR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3674">
            <a:extLst>
              <a:ext uri="{FF2B5EF4-FFF2-40B4-BE49-F238E27FC236}">
                <a16:creationId xmlns="" xmlns:a16="http://schemas.microsoft.com/office/drawing/2014/main" id="{307B1C0F-BECC-4248-86FB-32B18B607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2961323"/>
            <a:ext cx="564515" cy="9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52" tIns="9676" rIns="19352" bIns="9676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480"/>
          </a:p>
        </p:txBody>
      </p:sp>
      <p:sp>
        <p:nvSpPr>
          <p:cNvPr id="2076" name="AutoShape 36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>
            <a:extLst>
              <a:ext uri="{FF2B5EF4-FFF2-40B4-BE49-F238E27FC236}">
                <a16:creationId xmlns="" xmlns:a16="http://schemas.microsoft.com/office/drawing/2014/main" id="{56DEDC03-F423-4FA6-BFCB-B65A1EBEB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2333" y="346075"/>
            <a:ext cx="60960" cy="6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460"/>
          </a:p>
        </p:txBody>
      </p:sp>
      <p:sp>
        <p:nvSpPr>
          <p:cNvPr id="34" name="Text Box 3660">
            <a:extLst>
              <a:ext uri="{FF2B5EF4-FFF2-40B4-BE49-F238E27FC236}">
                <a16:creationId xmlns="" xmlns:a16="http://schemas.microsoft.com/office/drawing/2014/main" id="{0C9DBF3E-B261-45D6-842D-80DD5B226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32" y="5227003"/>
            <a:ext cx="3184337" cy="29813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436" tIns="10218" rIns="20436" bIns="1021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defTabSz="204153">
              <a:defRPr/>
            </a:pPr>
            <a:r>
              <a:rPr lang="pt-BR" sz="900" b="1" dirty="0" smtClean="0">
                <a:latin typeface="Arial Black" pitchFamily="34" charset="0"/>
              </a:rPr>
              <a:t>CONSIDERAÇÕES FINAIS</a:t>
            </a:r>
            <a:endParaRPr lang="pt-BR" sz="900" b="1" dirty="0">
              <a:latin typeface="Arial Black" pitchFamily="34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2" t="2715" r="11296" b="73165"/>
          <a:stretch/>
        </p:blipFill>
        <p:spPr>
          <a:xfrm>
            <a:off x="1822961" y="107504"/>
            <a:ext cx="3198743" cy="105467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18008" y="1276726"/>
            <a:ext cx="6465161" cy="36933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/>
              <a:t>Título do trabalho (centralizado, com até 14 palavras, e em negrito)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35</Words>
  <Application>Microsoft Office PowerPoint</Application>
  <PresentationFormat>Apresentação na tela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Atendimento-01</dc:creator>
  <cp:lastModifiedBy>Cliente</cp:lastModifiedBy>
  <cp:revision>12</cp:revision>
  <cp:lastPrinted>2019-06-04T18:01:28Z</cp:lastPrinted>
  <dcterms:created xsi:type="dcterms:W3CDTF">2019-06-04T14:16:40Z</dcterms:created>
  <dcterms:modified xsi:type="dcterms:W3CDTF">2024-08-19T15:11:18Z</dcterms:modified>
</cp:coreProperties>
</file>