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124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69EF1-A4A2-4425-BD94-EA7057B0659A}" type="datetimeFigureOut">
              <a:rPr lang="pt-BR" smtClean="0"/>
              <a:t>19/08/2024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43BAF-13C9-49ED-8C8F-86BF674095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520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>
            <a:extLst>
              <a:ext uri="{FF2B5EF4-FFF2-40B4-BE49-F238E27FC236}">
                <a16:creationId xmlns="" xmlns:a16="http://schemas.microsoft.com/office/drawing/2014/main" id="{87A23F84-F017-4904-92FB-A4ABF254F2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ço Reservado para Anotações 2">
            <a:extLst>
              <a:ext uri="{FF2B5EF4-FFF2-40B4-BE49-F238E27FC236}">
                <a16:creationId xmlns="" xmlns:a16="http://schemas.microsoft.com/office/drawing/2014/main" id="{117CFF53-228A-4132-AA3A-8BB719DA1EA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/>
          </a:p>
        </p:txBody>
      </p:sp>
      <p:sp>
        <p:nvSpPr>
          <p:cNvPr id="4100" name="Espaço Reservado para Número de Slide 3">
            <a:extLst>
              <a:ext uri="{FF2B5EF4-FFF2-40B4-BE49-F238E27FC236}">
                <a16:creationId xmlns="" xmlns:a16="http://schemas.microsoft.com/office/drawing/2014/main" id="{E2C7E74F-568A-4837-A9DF-F0039A1843A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BDC2509B-A50C-47A2-9F3B-E0EF7933D81C}" type="slidenum">
              <a:rPr lang="pt-BR" altLang="pt-BR" sz="1200"/>
              <a:pPr eaLnBrk="1" hangingPunct="1"/>
              <a:t>1</a:t>
            </a:fld>
            <a:endParaRPr lang="pt-BR" altLang="pt-BR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67AB-2ECD-4160-BBD8-07E6D33B21A0}" type="datetimeFigureOut">
              <a:rPr lang="pt-BR" smtClean="0"/>
              <a:t>19/08/2024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9A59-ABE4-4C40-A377-830FDB2F0F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6108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67AB-2ECD-4160-BBD8-07E6D33B21A0}" type="datetimeFigureOut">
              <a:rPr lang="pt-BR" smtClean="0"/>
              <a:t>19/08/2024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9A59-ABE4-4C40-A377-830FDB2F0F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473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67AB-2ECD-4160-BBD8-07E6D33B21A0}" type="datetimeFigureOut">
              <a:rPr lang="pt-BR" smtClean="0"/>
              <a:t>19/08/2024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9A59-ABE4-4C40-A377-830FDB2F0F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807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67AB-2ECD-4160-BBD8-07E6D33B21A0}" type="datetimeFigureOut">
              <a:rPr lang="pt-BR" smtClean="0"/>
              <a:t>19/08/2024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9A59-ABE4-4C40-A377-830FDB2F0F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894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67AB-2ECD-4160-BBD8-07E6D33B21A0}" type="datetimeFigureOut">
              <a:rPr lang="pt-BR" smtClean="0"/>
              <a:t>19/08/2024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9A59-ABE4-4C40-A377-830FDB2F0F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503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67AB-2ECD-4160-BBD8-07E6D33B21A0}" type="datetimeFigureOut">
              <a:rPr lang="pt-BR" smtClean="0"/>
              <a:t>19/08/2024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9A59-ABE4-4C40-A377-830FDB2F0F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933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67AB-2ECD-4160-BBD8-07E6D33B21A0}" type="datetimeFigureOut">
              <a:rPr lang="pt-BR" smtClean="0"/>
              <a:t>19/08/2024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9A59-ABE4-4C40-A377-830FDB2F0F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4519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67AB-2ECD-4160-BBD8-07E6D33B21A0}" type="datetimeFigureOut">
              <a:rPr lang="pt-BR" smtClean="0"/>
              <a:t>19/08/2024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9A59-ABE4-4C40-A377-830FDB2F0F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0615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67AB-2ECD-4160-BBD8-07E6D33B21A0}" type="datetimeFigureOut">
              <a:rPr lang="pt-BR" smtClean="0"/>
              <a:t>19/08/2024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9A59-ABE4-4C40-A377-830FDB2F0F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164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67AB-2ECD-4160-BBD8-07E6D33B21A0}" type="datetimeFigureOut">
              <a:rPr lang="pt-BR" smtClean="0"/>
              <a:t>19/08/2024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9A59-ABE4-4C40-A377-830FDB2F0F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3550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267AB-2ECD-4160-BBD8-07E6D33B21A0}" type="datetimeFigureOut">
              <a:rPr lang="pt-BR" smtClean="0"/>
              <a:t>19/08/2024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79A59-ABE4-4C40-A377-830FDB2F0F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045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267AB-2ECD-4160-BBD8-07E6D33B21A0}" type="datetimeFigureOut">
              <a:rPr lang="pt-BR" smtClean="0"/>
              <a:t>19/08/2024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79A59-ABE4-4C40-A377-830FDB2F0F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392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166">
            <a:extLst>
              <a:ext uri="{FF2B5EF4-FFF2-40B4-BE49-F238E27FC236}">
                <a16:creationId xmlns="" xmlns:a16="http://schemas.microsoft.com/office/drawing/2014/main" id="{10B45294-0A72-4E0F-A951-8AC7F9A00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2166" y="2354416"/>
            <a:ext cx="3217089" cy="273368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20436" tIns="10218" rIns="20436" bIns="10218" anchor="ctr"/>
          <a:lstStyle/>
          <a:p>
            <a:pPr algn="ctr" defTabSz="204153">
              <a:defRPr/>
            </a:pPr>
            <a:r>
              <a:rPr lang="pt-BR" sz="900" b="1" dirty="0" smtClean="0">
                <a:latin typeface="Arial Black" pitchFamily="34" charset="0"/>
              </a:rPr>
              <a:t>RESULTADOS E DISCUSSÃO</a:t>
            </a:r>
            <a:endParaRPr lang="pt-BR" sz="900" b="1" dirty="0">
              <a:latin typeface="Arial Black" pitchFamily="34" charset="0"/>
            </a:endParaRPr>
          </a:p>
        </p:txBody>
      </p:sp>
      <p:sp>
        <p:nvSpPr>
          <p:cNvPr id="2052" name="Text Box 3177">
            <a:extLst>
              <a:ext uri="{FF2B5EF4-FFF2-40B4-BE49-F238E27FC236}">
                <a16:creationId xmlns="" xmlns:a16="http://schemas.microsoft.com/office/drawing/2014/main" id="{C868BFD2-8E20-4D27-A1DA-DC777BDAF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478" y="5254739"/>
            <a:ext cx="2922959" cy="253365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20436" tIns="10218" rIns="20436" bIns="10218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pt-BR" sz="900" b="1" dirty="0" smtClean="0">
                <a:latin typeface="Arial Black" pitchFamily="34" charset="0"/>
              </a:rPr>
              <a:t>PERCURSO METODOLÓGICO</a:t>
            </a:r>
            <a:endParaRPr lang="pt-BR" sz="900" b="1" dirty="0">
              <a:latin typeface="Arial Black" pitchFamily="34" charset="0"/>
            </a:endParaRPr>
          </a:p>
        </p:txBody>
      </p:sp>
      <p:sp>
        <p:nvSpPr>
          <p:cNvPr id="2055" name="Text Box 3393">
            <a:extLst>
              <a:ext uri="{FF2B5EF4-FFF2-40B4-BE49-F238E27FC236}">
                <a16:creationId xmlns="" xmlns:a16="http://schemas.microsoft.com/office/drawing/2014/main" id="{1CFB9EA4-C04B-4CCD-B7F8-2F7D3886A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643" y="3699391"/>
            <a:ext cx="2953324" cy="296545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20436" tIns="10218" rIns="20436" bIns="10218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pt-BR" sz="900" b="1" dirty="0" smtClean="0">
                <a:latin typeface="Arial Black" pitchFamily="34" charset="0"/>
              </a:rPr>
              <a:t>OBJETIVO</a:t>
            </a:r>
            <a:endParaRPr lang="pt-BR" sz="740" b="1" dirty="0">
              <a:latin typeface="Arial Black" pitchFamily="34" charset="0"/>
            </a:endParaRPr>
          </a:p>
        </p:txBody>
      </p:sp>
      <p:sp>
        <p:nvSpPr>
          <p:cNvPr id="2" name="Text Box 3414">
            <a:extLst>
              <a:ext uri="{FF2B5EF4-FFF2-40B4-BE49-F238E27FC236}">
                <a16:creationId xmlns="" xmlns:a16="http://schemas.microsoft.com/office/drawing/2014/main" id="{15933CB4-E541-4C29-A30D-09869471C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477" y="1931973"/>
            <a:ext cx="6365875" cy="156041"/>
          </a:xfrm>
          <a:prstGeom prst="rect">
            <a:avLst/>
          </a:prstGeom>
          <a:ln w="3175"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7373" tIns="8686" rIns="17373" bIns="8686">
            <a:spAutoFit/>
          </a:bodyPr>
          <a:lstStyle>
            <a:lvl1pPr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pt-BR" altLang="pt-BR" sz="900" b="1" dirty="0" smtClean="0">
                <a:latin typeface="Arial Narrow" pitchFamily="34" charset="0"/>
                <a:cs typeface="Arial" pitchFamily="34" charset="0"/>
              </a:rPr>
              <a:t>Nome dos autores e e-mail, alinhado </a:t>
            </a:r>
            <a:r>
              <a:rPr lang="pt-BR" altLang="pt-BR" sz="900" b="1" smtClean="0">
                <a:latin typeface="Arial Narrow" pitchFamily="34" charset="0"/>
                <a:cs typeface="Arial" pitchFamily="34" charset="0"/>
              </a:rPr>
              <a:t>a esquerda</a:t>
            </a:r>
            <a:endParaRPr lang="pt-BR" altLang="pt-BR" sz="700" dirty="0" smtClean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057" name="Text Box 3415">
            <a:extLst>
              <a:ext uri="{FF2B5EF4-FFF2-40B4-BE49-F238E27FC236}">
                <a16:creationId xmlns="" xmlns:a16="http://schemas.microsoft.com/office/drawing/2014/main" id="{349770DE-0DD3-43A2-A420-5FC0A243D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023" y="2354416"/>
            <a:ext cx="2960945" cy="273368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20436" tIns="10218" rIns="20436" bIns="10218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pt-BR" sz="900" b="1" dirty="0" smtClean="0">
                <a:latin typeface="Arial Black" pitchFamily="34" charset="0"/>
              </a:rPr>
              <a:t>INTRODUÇÃO</a:t>
            </a:r>
            <a:endParaRPr lang="pt-BR" sz="800" b="1" dirty="0">
              <a:latin typeface="Arial Black" pitchFamily="34" charset="0"/>
            </a:endParaRPr>
          </a:p>
        </p:txBody>
      </p:sp>
      <p:sp>
        <p:nvSpPr>
          <p:cNvPr id="3" name="Text Box 3416">
            <a:extLst>
              <a:ext uri="{FF2B5EF4-FFF2-40B4-BE49-F238E27FC236}">
                <a16:creationId xmlns="" xmlns:a16="http://schemas.microsoft.com/office/drawing/2014/main" id="{6872B444-2E75-4BFA-9CDD-94B8CD486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083" y="5227003"/>
            <a:ext cx="2059940" cy="112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373" tIns="8686" rIns="17373" bIns="8686">
            <a:spAutoFit/>
          </a:bodyPr>
          <a:lstStyle>
            <a:lvl1pPr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921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defTabSz="69215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altLang="pt-BR" sz="620" b="1"/>
              <a:t> </a:t>
            </a:r>
            <a:endParaRPr lang="pt-BR" altLang="pt-BR" sz="620"/>
          </a:p>
        </p:txBody>
      </p:sp>
      <p:sp>
        <p:nvSpPr>
          <p:cNvPr id="2064" name="Text Box 3660">
            <a:extLst>
              <a:ext uri="{FF2B5EF4-FFF2-40B4-BE49-F238E27FC236}">
                <a16:creationId xmlns="" xmlns:a16="http://schemas.microsoft.com/office/drawing/2014/main" id="{0C9DBF3E-B261-45D6-842D-80DD5B226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949" y="7452320"/>
            <a:ext cx="6525874" cy="29813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20436" tIns="10218" rIns="20436" bIns="10218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pt-BR" sz="900" b="1" dirty="0">
                <a:latin typeface="Arial Black" pitchFamily="34" charset="0"/>
              </a:rPr>
              <a:t>REFERÊNCIAS</a:t>
            </a:r>
          </a:p>
        </p:txBody>
      </p:sp>
      <p:sp>
        <p:nvSpPr>
          <p:cNvPr id="4" name="Text Box 3661">
            <a:extLst>
              <a:ext uri="{FF2B5EF4-FFF2-40B4-BE49-F238E27FC236}">
                <a16:creationId xmlns="" xmlns:a16="http://schemas.microsoft.com/office/drawing/2014/main" id="{5788EEDC-F17E-4A78-A240-A69107BF5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517" y="7956376"/>
            <a:ext cx="6528738" cy="773594"/>
          </a:xfrm>
          <a:prstGeom prst="rect">
            <a:avLst/>
          </a:prstGeom>
          <a:ln w="3175">
            <a:solidFill>
              <a:schemeClr val="bg1">
                <a:lumMod val="85000"/>
              </a:schemeClr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9352" tIns="9676" rIns="19352" bIns="9676">
            <a:spAutoFit/>
          </a:bodyPr>
          <a:lstStyle>
            <a:lvl1pPr defTabSz="655638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655638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655638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655638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655638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defTabSz="65563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defTabSz="65563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defTabSz="65563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defTabSz="655638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marL="171450" indent="-171450">
              <a:buFont typeface="Arial" pitchFamily="34" charset="0"/>
              <a:buChar char="•"/>
            </a:pPr>
            <a:endParaRPr lang="pt-BR" sz="700" dirty="0" smtClean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pt-BR" sz="700" dirty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pt-BR" sz="700" dirty="0" smtClean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pt-BR" sz="700" dirty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pt-BR" sz="700" dirty="0" smtClean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endParaRPr lang="pt-BR" sz="700" dirty="0">
              <a:latin typeface="Arial" pitchFamily="34" charset="0"/>
              <a:cs typeface="Arial" pitchFamily="34" charset="0"/>
            </a:endParaRPr>
          </a:p>
          <a:p>
            <a:endParaRPr lang="pt-BR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Text Box 3674">
            <a:extLst>
              <a:ext uri="{FF2B5EF4-FFF2-40B4-BE49-F238E27FC236}">
                <a16:creationId xmlns="" xmlns:a16="http://schemas.microsoft.com/office/drawing/2014/main" id="{307B1C0F-BECC-4248-86FB-32B18B607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5225" y="2961323"/>
            <a:ext cx="564515" cy="93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352" tIns="9676" rIns="19352" bIns="9676">
            <a:spAutoFit/>
          </a:bodyPr>
          <a:lstStyle>
            <a:lvl1pPr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defTabSz="968375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defTabSz="96837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altLang="pt-BR" sz="480"/>
          </a:p>
        </p:txBody>
      </p:sp>
      <p:sp>
        <p:nvSpPr>
          <p:cNvPr id="2076" name="AutoShape 36" descr="data:image/jpeg;base64,/9j/4AAQSkZJRgABAQAAAQABAAD/2wCEAAkGBxQSEhQUEhQUFRUXGBgVFxcXFxUXFxgYGBcYFxQXFBcYHCggGBolHBQUITEhJSkrLi4uFx8zODMsNygtLisBCgoKDg0OGhAQFywcHBwsLCwsLCwsLCwsLCwsLCwsLCwsLCwsLCwsLCwsLCwsLCwsLCwsLCwsLCwsNyw3LDcrK//AABEIAMABBgMBIgACEQEDEQH/xAAcAAABBQEBAQAAAAAAAAAAAAAGAgMEBQcAAQj/xABAEAABAgMEBAoIBQQDAQAAAAABAhEAAyEEBRIxBkFRkSIyU2FxcoGxstETFiMzUnOhwQc0QpLhFCRi8BVDgvH/xAAYAQEBAQEBAAAAAAAAAAAAAAABAAIDBP/EACARAQEAAgIDAQEBAQAAAAAAAAABAhEhMQMSQVFhIhP/2gAMAwEAAhEDEQA/ANe0gvhNkliYpKlgqCGSz1BL16sUSdPZZ/6Zm9HnEj8Qx/bI+anwrgAlpiI7GnEvkpm9HnHvrtL5KZvT5wDpO+PCsDMgdLRbi0OfXaXyUzenzj312l8lM3p84BjakDNSR0qSPvEdN5Sj/wBiOxQMW4tNB9dZfJTN6fOPRppL5KZvT5wAf8lJ5RO+O/5SRy0v9wg2tNAOmcvkl70+cd65y+Smb0+cAgt0s/rQf/Q/0Q8iaDkUntB7oNnQ19c5fJTN6fOO9c5fJL3p84DSmOVDsaGXrnL5Je9PnHh00l8lM3p84DjCCY0hidN5fJTN6POOk6cS1KSn0MzhKSnNOsgPnzwFkQ7YU+1lfMR4hAGrWqdgQpZD4QS3RFKNKEcmvenzi0vb3M3qK7oA0wwUVDSVHJq3p8471lRyat6fOBkGE44dRbE50mRyat6fOO9ZkcmrenzgZJhvFzwcIVes6OTVvT5x3rMjk1b0+cChmc4hv04GsbxFwhh6yo+BW9PnHesyPgVvT5wHG2J+IbxHC2I+JP7k+cBGPrKj4Fb0+ce+siPgVvT5wIi0JP6k7xC0zQ2YPbDwhX6yI+BW8R3rIj4Fb0+cDAMeY+aICc6So+BW9PnHesqPgVvT5wMOI9EWlsf2eZiSlWWIBW8PHQ3d3upfUT4RHQFQ/iB+WT8xPhXGRaU36bMgBAeYvI/CNZbWY13T/wDLJ+anwrjB/wAQpChOlqORFOzPv+sBVE23zpo9pNWeZ2G4UhMuSVZqVvjxMxgGbeIel2hIjFtL1NibWd5h9FnJ1/WGhaueHUWqM+1a1DgsBj3+gh2XahSJSZ6c6fWMe1Wor12PZ3QkWM6qfSJ5tydX3jjaAfN4ParSOhc5IYLUOgxIReVoTlNX2l++Eqn7GhBng+bRqZVaWEq+7UzBaVdKU/UiJVj0yluBPATXCVocpB211dsD94TSJbDIlIPQTXyiBaFhKEjACCeNTWOKB2R1xtvbNaogvUEEZgguCDkQYk2BPtZfXR4hARoBebTJlmU7e8l5kDILTzDiltpMHtkT7SX10eIRuRlol7+4m9RXdAEDB7fPuJvUV3RmF/2ky7PMWk1CabQTSJGLz0mkylFOLEoZgB67HyEU8zTRZ4kodpJgUsSXBJ38+uJclI2xnKqLZWk1pOQSnoFfrEZd7T1ZrVv+0NCYIWmYIz7HRpc2arNSt8NmSs6zEsThChNTB7U6V6pB2neYSmzmJ5tKXp3x4Zwg3VoxLlrAzP1hxOIDM7zCjP2GEC0PDtaSrLOXqWsdphcy+JklQSha1nWHcDpJiPJmc8VtntDFyoBT69r641jyKM7m0pEz2c5OBX6Vaidh2QUoEZAJ6ilZO2h8vpGl6K3gZ9nQpXGZjztRzujrGWoXd7qX1E+ER0dd3upfUT4RHRkqHT/8snV7RPhXGaX7c4tUrASQpJxJI2szHaP91Rpmn35ZPzE+FcA0sQfTGQW+R6JapZxYkliCB2QyDzK3fzBZphZALUSw4SUntYj7RCs9mCu2M2wqIg6gs9n8x6gnNlfSCWXYwdUPosY2U5ozcodUOy1dYCmYrXblD3pAWIKqf4mCVFhHw12s8SrPJSEkqIGbClWLHcxjNyxhkoORMeoB6G84WVnYrsT/ADBYbKcTkUAdk7h9SITPszJSo4WUHSx56jpi95fiuNCrk54v2mGjOY5q/aYKUpGuG1SEnZug/wCk/F6hr+tSxBcg0IKSIjemlguAX/3bBlabuQEobjFOJTtrJwt2RV2m7k/DG/eDVRNEZzWtCq1dL8xGR7QI1yxn2kvro8QjJ7JL9GtJZmI3PGrXf7yX10eIR1xu2a0S+PcTeorujN7wsonSpks6xTp1RpF8e4m9RXdACIgyJcpcslKklJFCCO+GzOO1uaDfTm7gsIWKFyC2ulHgRRdIfKLQRv6g7frC02vnG+JiboTsEKNzJzYQWQ8q9VuHxDphP9cn4w3bFim607BC/wCiSBkPpGOGuVObejb9DC03kgjjN2GLQWMHJI+kJmWIa0CH/K1VabxR8X0McLanUo/tMTFWRPwDdDfogP0CLhappN5oGtR7Ibm3mhTkoJO1hEgyxsjwDOkM0ENVuJphZOyD38O7wCguUzEcPmLu7QFzsmgi/DxHt1q2Jbef4G+Nxl9AXd7qX1E+ER0eXb7qX1EeER0BUenv5dPzE+FUBUiDbTz8un5ifCuAiVB9PwNaY2cGdKLO6CNeo08UQJMgAReaVp9yedad4SR3GKoCOXkvLWLxKdUItVtTKAUaklhUdufM8PJTAzexCp1SCHZJBcOKZ6gM/OOOM9q6dRJtF8qUtJCuC/EQSF4grglRZgGJ4pOQ7YFpssouslRmPiwlSSEqWoHLC5LuCDV3MXt26NmYAqZwMNAnNRZ3xE5O+XNzCLWxWOzSZg4QdIWyMypSk4cJ3u0d5ZOILjbzQfZbIpRCgcCATQVUlgWoSz1ZubVnDt222aAUy0LWlDqVxlYBwgQUj/IA4hWm4ksNiWgnAtKphSlASFhDJSxAJNAWAADbXZ6ITYZ6FITKJ9HNPtFSUqWkGoDqlgAlLAEOKu9C8NkrPRuXOCw6C4LHCpsQfUQOzfHKBEN2qxmy2hYTiwcFJKw5Uk1KmcCqkllZajE1SQWKWwnLU/OdhjjljpuXZElXbm8eTa5VaHJcqmY2t0wmSGUdkWgr7VLqGjRrr48vrp8QgFnyajpHfB1dg9ogbFo8Qjv43PJot8e4m9RXdAGgQeXv7ib1Fd0AqY2yrtJpAMgnYpJ3lvvAgIOb4TikTB/i+4g/aAV6w1PQWj2fNSgYlkAbTHjwI6Q3j6ReFJ4CfqdcY7ah68dI1qJTLZKdus9sU5tKy7qNc6xIsF3LmvhyGZOQ/mLdGjqWHCrr8ozcscWpjlVCmcQ2EkMXz1tnFhZr6mDjcINrz3wq8rlVKALBumKuHcqssEdjvVMyh4J1bDVhE1aaQIIMEt22vGgPxhQ/YxnKaR0Su2GZtIklXnEO0qq0OIqJOUXHTBjoJLYqO3zgLUajpg+0HRwFHZ5x0vDEbZdvupfUT4RHR12+5ldRHhEdElJp5+XT8xPhXARKVBtp7+WT8xPhVAPIrGL21JwhaTIeWg7F96T5RREQQ6Re4/8AST3wPkRy8tawhFsdMlSks7Zksw5oqdHrCkzEuxADnsdxz5P5a7m8EFUlYQWVgLF2Ys0BNgvFUtQxghnBHaxz2EMRrc88Xi6rdurK0C1WwKQsSlcIdjOWLHWK5xBsF2EgFeIHYAN5Jd464rKJaTMmlgp3qAGOTnWaDfD1kv5ACgtQYBqHdnBL8jp3zUqdITgwoEv0juQupWkCuEmiVPXs2PBTYAgy0hGEpYB0thLcEs1NX0jO7ZNCiVTBwUmtCXYjEkgVBq0El0Xqv0Sggo9FJCSV1UAlgTLCUuTrD0IbItXrJw5ZXk9plYPSycWMASuGsHWhjXEKpapbWAeaKC45CvRqDhWFTBQL8E1wnWCNhY80F98Tppsy1SRwyh0ihzGQIzNT0tArdMrDMUlQKSwOHIZF6Vfmc6ozn0p2kJG3Uaw2Axc83+88OSwcueOmS2jPwPDLJWl2DqGWWYyaC+7B7RB/zR4hAvY3K5QcsK/R8oKrt48vrp8Qjr42cmg3v7ib1Fd0AqIOr39xN6iu6AMRqswq1peWsbUq7jGdPwo0kCh6D3RmxHCPTFU9tM4JQtRyAJgKscgzZgGTmu+sF15SiqUsDWk5a+aBS6ZxRMChmAW84PjU7HCbIEIZIoA7ZPTXFALWVr4pI1qJINNgyH1iTcVuUtagp2UGBLuSz1eHEy8JKdlI8t/zbvmvR309QMQKVVBFYELZJKFEGDWUOyKDSIAKFK7YvFlzpZ47iiSdUXNyTWOGlftFOoViyuNLzA2de3oj1OGl8oRFtQrE6almiFaoozVavMRpehElpBPxHujOEIcxq+i0tpEumbmN1mNRu33UvqI8Ijo9u/3UvqJ8IjoEodPz/bJ+anwrgFkKYweaej+3T81PhVANJTWMZTludI+kAeTSpxJ+7wPLq3ZF7pCHk0+JL/V4oSsOKf7WvT5Rx8nbePR9C2EA9+2RSJxzwqUSCxoKEroS7OMtmUGaEkuYrr7VLCAJ7jE5lhPHJFMQocIfWYxhlrI2biPYL29LZ1pmJHFCeC+pLBVXLlQenZDl2XZKnTEoWoISSQAXctUBSwCKNqYUq1IFbFaig0qKFQ53HCbawOcT/wCvUTwSwbJwzVzbaatHo9ddCZfotvG6l4zJROmKlrUFh0FYUXZJUBU63w7asxIVdd42axSZ4VMMwe+CAlSQlfBwSiakroKksMAoMyHzL0m4SMa2rxdRUVOxAo4UR0a4dkIl+iSFJqFPhYEE7DwWYAmgzIB1GNRi3kZ2i2L/AOOMtWJc4tjEoswVwiXSRhl1SCwFCQ2uKrR0CSoJOBLoQpKQ5whalYHJqCClQPOptkMXXaVy0zFCoICTVNAsKSQEnUzFTagCaZw50tUq0nEAs1di6VEcKUoF+LiKTStDmQYLNzSl1ROZjFXOXD9MPqnYqV54o5d7jCApWIk6mACa1zKncGhApk9QLawLxodJJFCGoTztrFRHGTKdt3V6TLEAFgnaW/bBNYOPL66e8QN2EPMTqrXbkc37IJLt40rnWk71PHfDpzyaBfHuJvUV3Rn7xoF8e4m9RXdAEERVRIQpxGbzRU9MaMaDsjOFq4R6YSUMoFplnEqeUkcFRcdBgqlmIF6yEqQ6iEtUK2GM0wx6TCxFGyMNptrkk7XeK6RaSrZ2xKQVfC3PHC4frtMk82mjwO3tOKlmLJSwlJJ7OmKYl3Osxrx465GdMM5i80WkvN6odtr0+8VSUAViTddsMmYFjoPQc469sdCm1jPmivtSYmS7WicCUHbQ0O6IsxGIEiGMVDsqa9savo4Xko6Iy6wp4RjUdF5bSkDtPZG/rM6aZYPdS+onwiOjrD7tHVT3COgCi09H9un5ifCuAiUIONOvy6fmJ8KoCZQjNaiBpKkCUDlwx2liK7vpA9KDmLzSsumUP8idwb7wNW61CUnU5oH313Ry8k3Wsam2iamWha/0pBLmjtl9oAp1qVNBWt1LFCrYFcUM7J1sAKtnC7VOmTVPMILh0/CkNmzPnraseWxctM0plrV6MFITwClRYO+H9NcZqaOM6xrDx+qyy2hTEUDJZxzijlsO0564cQWAOwRKMmWRi4ZBJyzScwzk0Ool6l4mmzJKRWhwqSc3cHE42jg0O3sjdEiuQ5dyK1cjpyiemWQk1cCrZqNWdqZvQlsjXa2qUBQBzzB8jXLUwibZrOClIDYqnVTIKcnMilBsfVAU2Xd4QiXNAxklimvBdmZTUo5oWLEEiIs+WkqKVqKapzCSEgJw4ioCoYDV2PF5Js602d2NeES4wEalUDKqFZEZagTAtbpXtQl2BZ+OAuuFq1GbFss4ZVYStkrYFzkTwVIfalQBoc8QGw1ET7JeigQkMmZixBYKgVBqS1JdiCS/MxiFJsxZykgMUvxizqfD0NlXsYE21isS1y1JUgHCQoKTiSocE4Ug14JURnTg5whf6O3gJywaBQQpRAyYBqc38waWLjyuZSO8RnmhFmKbTMBSA0k0DgHEsNTL9J36o0KUrhS2+NHiEUmoLWg3v7ib1Fd0AaEwe3t7mb1Fd0AqYRCpiXSeg90ZsrjHpjSLQWlqP+J7ozSbNCcS1FkgOTBWjk+0JlpKlFgP9pAfed5qnK2IB4KfudphF73oZ6tiBxU/c88QkGLQ2koBiYm1KA1dMV6Z1YtZMhKw6Cx1jyjGUdcbwgzVlWZeFSJYzMTk2EvnEhFhAqaxm5SNSK70BPREdYaLxaA3NFBaZrqLZPSHC7Zz4eS1EFwT2RPk3osZsdvPFac4cBeOrmI7FNBLpP8AEavo8jDKS+pKfrU/aMRuoqM1CU/qWhPS6gPvG9WZAD9jbhCKNrAfZS+onuEdHlg91L6ifCI9gZUenX5dPzE+FUBMqDbTv8un5ifCqAiXEVRpWuskc7nbVm7KHdAFpLafSzMBT7OUpyeE6jhqhJyYgHNvpBrpaoApLFwHKhmBqfmFTAJZcClrSUqAFV1SAwyA11ITU6gmgjOudlNuCQmbLWual5ipjIBJSKAOTsSMRDVdmMNz7EJhSrCMH6ioseEtWoNTi0GTc5iykjh4ARLwYgzYwVLIKiEu6qk1FGIOWVXaVEoBAUgOo4WIJzwoIZnzxKOZSW2Qo3PsISgJSDUgEVrm+rgsFEVDGkO3LOxS2UgrQ9SQtkqOIg4xUGhprrnE8SAA5SrWTQ4nTwgGc0ajOM+kBF28GUocYkrIIDJx4ipyGZSSHpqI1PSphoiXhdIFFEknUC6cClDVuz5oaQfRqDr4NMLh6KBZgQdStRLdlHCUnClNAQX4DUCWUpxmXFGer9suTZOG2FIwktgSwYAJGJjliKlO+b7YzpuVJmIWUgISiWlQUlS1Eli5c4f09GrZUOzd1mlS1svEClaXScKlkimKgqXIU2TEHOsWiJBDJThASFlRSSHDZAfqrscOnaWDarPKTPlJ94EqRKUf1KdJCqvmSU9LaodDZ4JQUlsOJKwMRSQlwVILMXUtLKSSONroBFdJvwybEuXLViWSMYxKVgCjhdC2GboFXPCh2Xdqpq5i5ZWkhcxWaiCFKwurUODgNamo54Zva7FptBRLGFKkJOMk5JAUtlOTXApyR9RCE3RCUDNtOE1wy0mpo6iVBv0nMQdWfjy25RHiEBWiEkpn2h0FAZCWpmlINWo5cHtg1sp9pL66PEIZ0zWg3v7ib1Fd0AyTBze/uJvUV3QDJhENXlNCZKzzH60jGdKLZxZQ1cJXT+kHv3RsF/LCbPNUcgl90YJPnFais5qLwE1C3j00hIES09hyTOKSCDDYD59Mea4EuJd8fEN0KXe6dQJ6Yp2j2XWM+kb9r0mWq8VzKUA5oioFYUZesZQlOcajP3ktIj2OOcetCtLvQ+z4rZZ9gWDuBP2jabLMdL5OS3QKCMi/D8H+tlcwWfow742FApDDRpd/upfUT4RHR13+6l9RPhEdA5qPTs/26fmJ8KoCJRg308/Lp+YnwqgFlmsBgO0/tgCwku3AJOIimYYCrhndjk1HiisU5HCWDiVixlLFlHErEo4WABLKCebmEWOmaUm0rUtJPEQHqkEh35i1HJDMdtamyYMKGfCnEp3egVwSaNqDU2nXEVpJIWFLKmJWQCqrhmBGZozPXis0RrTbClaZaFcAYcIo6nANEYRhLrJD0pzBu/qVqSpKCONnUbHJLZALbLXzERWzrQpRxsQQoKcJPGFWAerZb8tc1YILuwmYsjhJKlKSWAIJAFMRZJADu2sFxSJXpUy3Qpk8QJwglZZJCmpQFmBJyAZ4p7rQtC0nBm6UJZGKuIgEKzYAmlGGyHxJYl2WTXJk62xLINQAmhIZiIkcs5BnrPCThAw8RZowU4JY0xAEOS56TNuqztMVV0ihJUrVhJYEqKuCkM7jhUeoA1d1o9HN4SUlKgSXdmILsDrLBhmabYt5VtPCcjhCYwQ5ZDJIqczxjr1FngPxb2zCRLd0lJclLsSsVYhnThc5vzAgCGLGETZs1nWUhOIgDYXmJpwg4SdeYzNIjon4yhkrSo4QSVJ4XBL51y15x13WgkWxlAJEvHi4PASNQQmv6iQBnXWzIN2O8h6QITj9qtC1sSSkOkoQACBRgc3qRBXe1jmYQuXmmVMAwhmKkqJzUyeNtcNrgAuySiSlC1h1jhBJwskIyUQMzUHPVqaD6+7X/b4kLDGVhKQzLEwMwJ4ocv2c8CRtDVmZJM1QYrVtcMlKUBtlEDtc64KrEfaS+ujxCKHRVGGyyQ2aSodpcV10i1QD6aSztjTkdeNIrtoTGr0z9aVe/uJvUV3QCAQd3v7ib1Fd0AjxCKH8QLRhu+d/lhR+5QB+jxjCDURr34kpewLbUpB7AsecZBriMKVHNHAQo1iaJBpHgyj1o4hhEI9UGEeoFIQuFqoGga47KKuCISjOPVZR4kVeJUtRh1MMGJEqoiUG34aWQKmTFluCABXKr1HZGoSoCPwxswEhataltuH8wbFWEPXo59QjXwXsaWEezl9RPcI6OsBeVL6ie4R0DmodPvyyfmJ8K4A5Rg70/wDyyfmp8K4AkBozWoAdMvzk07ES1VcDDRwlhUuIoFqDkAAh1ZitS5S78IcJVRs5yYIPxClrFpllIdK5dKFnBOIFhTjatsC6MScRDkhnZ2ANM9fCfpLwtRYWe2AKIYEkBA2MAMyHfiuAPiNC8S0SkngZpBbOj1fIZjUMtozido7oPMtCTNXMKOFlVyHImAlqK6KVziznaCTRaJRC0zJeJOMqfgpSxIKHY4gAOzngN7QrFhVMQTNUCoqlglICQteFEti4Sch+4wQ2fRNSgFTFJBPGSzhn4IbUMIqnJzrYRYWXRGzy5kuYlKsUtSlpBWVDEpnLKfLCGZsok39ekyQECXIXPKswksEhwHJY7fpFsaCci5sa0+kDhUyd6NyXLYBic4aHhNTMjmi0ufR1aZikkOhqlsILYhQsXU+FwdQfmi4sF4LnOZtmXJUiicRlrcKzwlJ/x2fxbJLCmuo7dvPEvgZvi4UrnSfZ+y9IETGYJKcL1S9QTQs2tw1Yno0WswCgmWEhaQggPQB+LmxOIvtYbIt1TKtvj0ppWIKO2aLSCkYcSSlCkDCdSs359kUd+WNgcDpAwyEghirAQrGWDElS2BpBfaklMtQlhjhOEUIdqMKCBTSe1qlWVK5tCCl04g1V1J2pCRRujXEZfq9u6WEIShOSEpTnsAA+jb4lSJnt5IamNG/EIrrtIwnCQRkCCS4YMa8zfSJtgVitEnZjQ37hDl0J202+PcTeorugBEH18e4m9RXdAEjXCwpNNkYrBP5khX7VA/aMXVnG/W2zibLmSzktKknZUNGKiylClS1hlJJChzihia2rMUcFRdC70kZQ2bsTzwbi3VUDHLOUWC7q2KPbCP8AilDIgwbhm0F4WYkG7ZmwQk2JetJ7IdwmjWPEZwsyCNRj1KDz7ojuPCl4WiHEjak7oUmWDkewwrj9ap+HMsf0g65P/wBgvnAFNebfA5oVKKbLLCgxANGrmT/MXtoOW2LLpmdja7R7KX1E+ER0KsA9lL6ifCI6JhQ6ffl0fNT4VwAwefiD+WR81PhXGfhdYKYpNN7EtclM2U+KU5IAclCuMwzowygduGxqUymQCUpmOP1HEpyouAkMQKD9R2tGiIXFHarjUmaqZJ9GUKSpKpSnA4QqQagAvUNERJc6wEYUgpCThyNSyXNanY+tonRVXTbXPo1JUiYlOIhVQUuRiSsUIcGmYpEudeCE8ZQDgkDWQKkiApgTHol69j/79Ih/8kgB8X8/6xjlXzKAdSgAaOVJAftMUXKYqWDqrHgENy7xklmmIrky0116jElxtH+9Ea1Bs0Uw2hSnANWFTk5pkNhqc6RJJAzIHTSEqIHRDoGZggI05nS0lXpEuMMsh04grhLJSA9OIkdr1aDYzSdVP9aIdtsSJoZYqHwqFFJJSUkoVqLKNYCptGZ5XZpSi7lLEkYSSklLkdCYtbuT/cy6/wDYgtur9YYsdmTKQiUkkiWnCCczlU9rw5YR/eSgNZST2KDV3xWbU4alfPuJvUV3QAJU0H99fl5vUV3GM9JhjJ5BgV0z0ZM720ge1/Wn4gNfTl0wTJhzFEWKi1FBKVgpIzBBB3GH02pJ1iNatt3yZwPppSVc5AO45wPWn8PrMovLUuXzBlD6wesqBPpBzGHEzBsgkm/h2f0TweskjuMRF6B2kDgrQr/0R3iMXx7My0qkTBDoIhyZoxbUf9RV0FJ+8Q59itMvjyZg/wDJ+2UYvivxv3P+iB2Rwkp2RBFqIooEcxcH6w6m2xi+POH2lR7VxyMgA5P8QwsxItCcRxJZ9Y1RHwmpIaO2Lnk0f8OrapcpaVOQkgJJ56tBXNVwgNdPqYoPw/u/BZgrWslXQ1AIIQfapTqJHTR41eTjwO7IOAjqp7hHse2fip6B3R0LAa/ET8sn5qfCuM6SqNV0qudVqkiWhSUkLCnUCQwCg1OmBZGgE4f90v8AaqAwNJVCws6oJfUOdy0v9qo99RJvLS9yoNHYd9O2pugmPFTAcw/TXc8EvqNN5WXuVHeos3lZe5UPICc2ySVcaVLV0pBy6YRLu2QmokSukS0D7QX+os3lZe5UeDQSbysvcqHdIOVdNmLvIlF2zQk5O2fSY9N2SCAPRS2GQwpYdFKQYnQSbysvcqPPUSbysvcqIbCBuqSW9mmmsUMRJmjdnJBwmgw8Y7yzVzrzmDsaDTuWl/tV5x76jzeVlv0KiW2dnRlI91aLRKaqQiatgeqSzZROuq7pknjWmfN66gRm+RfWTr5oN06ETdc2X2JVHvqRN5VG5UW/4df0OSgSSOZ37f5jrp/OSwRmUgdhf790X1p0BmLFZqH1FlU/iHbFoRMlzZa/SS2QdQU7OCRs1RbAsvr8vN6iu4xniso0i3yDMlrQCAVJKQTlUQM+qa+URuMQD6Y9i/8AVNfKI3GPRomvlEbjElC8clUX50UXyiNxjhorM5RG4xJRY4WlcXQ0VmcojcY9Giy+URuMFMql9KY9C4uxouv40bjHHRdfxp3GNIP2ixS5vHQhXSATvivtOi9lW5MpIJzIpubKC8aLL5RO4w4dGl8ol+gxbTMbX+HyC5lTSg7FBw3TnC7u0DSlQM5eNI/SkYXbJ3ekaajRxetadxjho6v407jFtaVFmlABhqb7wwkAzXOaQ/1/+Req0fm/pmoD6ikntGwxyNG1YgorTTOhrAV/Yg0tA/xT3COhcpLADYAI6Jl//9k=">
            <a:extLst>
              <a:ext uri="{FF2B5EF4-FFF2-40B4-BE49-F238E27FC236}">
                <a16:creationId xmlns="" xmlns:a16="http://schemas.microsoft.com/office/drawing/2014/main" id="{56DEDC03-F423-4FA6-BFCB-B65A1EBEB9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2333" y="346075"/>
            <a:ext cx="60960" cy="60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pt-BR" altLang="pt-BR" sz="460"/>
          </a:p>
        </p:txBody>
      </p:sp>
      <p:sp>
        <p:nvSpPr>
          <p:cNvPr id="34" name="Text Box 3660">
            <a:extLst>
              <a:ext uri="{FF2B5EF4-FFF2-40B4-BE49-F238E27FC236}">
                <a16:creationId xmlns="" xmlns:a16="http://schemas.microsoft.com/office/drawing/2014/main" id="{0C9DBF3E-B261-45D6-842D-80DD5B226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832" y="5227003"/>
            <a:ext cx="3184337" cy="29813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20436" tIns="10218" rIns="20436" bIns="10218" anchor="ctr"/>
          <a:lstStyle>
            <a:lvl1pPr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1pPr>
            <a:lvl2pPr marL="742950" indent="-28575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2pPr>
            <a:lvl3pPr marL="11430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3pPr>
            <a:lvl4pPr marL="16002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4pPr>
            <a:lvl5pPr marL="2057400" indent="-228600" defTabSz="1020763" eaLnBrk="0" hangingPunct="0"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5pPr>
            <a:lvl6pPr marL="25146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6pPr>
            <a:lvl7pPr marL="29718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7pPr>
            <a:lvl8pPr marL="34290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8pPr>
            <a:lvl9pPr marL="3886200" indent="-228600" algn="ctr" defTabSz="1020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ahoma, verdana, arial" charset="0"/>
                <a:cs typeface="Times New Roman" pitchFamily="18" charset="0"/>
              </a:defRPr>
            </a:lvl9pPr>
          </a:lstStyle>
          <a:p>
            <a:pPr algn="ctr" defTabSz="204153">
              <a:defRPr/>
            </a:pPr>
            <a:r>
              <a:rPr lang="pt-BR" sz="900" b="1" dirty="0" smtClean="0">
                <a:latin typeface="Arial Black" pitchFamily="34" charset="0"/>
              </a:rPr>
              <a:t>CONSIDERAÇÕES FINAIS</a:t>
            </a:r>
            <a:endParaRPr lang="pt-BR" sz="900" b="1" dirty="0">
              <a:latin typeface="Arial Black" pitchFamily="34" charset="0"/>
            </a:endParaRPr>
          </a:p>
        </p:txBody>
      </p:sp>
      <p:pic>
        <p:nvPicPr>
          <p:cNvPr id="24" name="Imagem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2" t="2715" r="11296" b="73165"/>
          <a:stretch/>
        </p:blipFill>
        <p:spPr>
          <a:xfrm>
            <a:off x="1822961" y="107504"/>
            <a:ext cx="3198743" cy="1054678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218008" y="1276726"/>
            <a:ext cx="6465161" cy="369332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BR" dirty="0"/>
              <a:t>Título do trabalho (centralizado, com até 14 palavras, e em negrito)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35</Words>
  <Application>Microsoft Office PowerPoint</Application>
  <PresentationFormat>Apresentação na tela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Atendimento-01</dc:creator>
  <cp:lastModifiedBy>Cliente</cp:lastModifiedBy>
  <cp:revision>12</cp:revision>
  <cp:lastPrinted>2019-06-04T18:01:28Z</cp:lastPrinted>
  <dcterms:created xsi:type="dcterms:W3CDTF">2019-06-04T14:16:40Z</dcterms:created>
  <dcterms:modified xsi:type="dcterms:W3CDTF">2024-08-19T15:11:18Z</dcterms:modified>
</cp:coreProperties>
</file>